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729D"/>
    <a:srgbClr val="816254"/>
    <a:srgbClr val="35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2D7D4-DD4E-5467-8A5B-5D76D67C1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D7A1BF-35A2-D0E0-F179-925A99846B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CB7F7-8062-3FF8-A140-E1CDD7244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A88AE-A6A1-8FA9-C654-84FAF6EF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1BE1B-D16E-D881-EC23-A167F6CC9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09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DFFAF-74FB-79B7-C1C6-86625748E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342643-95CD-272E-94C4-6817F585C4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243D6-4E2F-388B-B105-1DE47423C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3E1139-406D-351B-B3DD-048C63BD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558EC-4701-8370-7E8E-677390BE7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2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B178D3-13D4-A21A-2E32-8244B66A9F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D989EC-1FA6-5D29-C65F-7858E537D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487AA-1FB3-BBAC-363A-759EED321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43D1B3-6289-6160-8B39-52ECBE32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05A501-070F-E051-EEC5-82B213313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9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4FD51-C9B4-672A-6545-660EF994F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CE0A3-09EB-B168-9C38-2446A8245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9970C-CF43-9200-AA70-18FC6DD00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57B30-3B22-6731-8F8C-38016337E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FDDB1-8988-7AEE-BBA1-2C2F3270D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7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12821-959E-39E8-91CA-B72B86FD8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B34BD-BE81-5209-BDF0-1F4770B60D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8E750-2CB6-625B-CA41-792D85188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D3574-B121-7C32-A60C-BCA1D18DE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D9754-5A59-616A-EE6F-AD6B88DA6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83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1CEC-B2FB-F81B-CD25-4EA36E604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F25B3-2D0B-B035-A8EE-5415A476CB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DEB07-D770-217D-C2D8-713B47086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3AA933-3158-6FAE-BE80-C1DC134E3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3D9090-5EA3-683E-B250-23FEB6822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E5FA6-7C85-A278-5220-914FFD2D0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51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C29DE-2576-9A83-2E0D-93E19AA30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FCA685-56A8-708A-610F-AB402DF645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38206-65F2-11EE-1A2C-B01B680E0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CF2F6B-EECC-FF6A-6603-755E95A8B3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7E9E41-29B2-DF00-42F2-C9A0A4AB0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56D84B-C582-91F9-CF84-4AF20889E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26BF85-B6B6-3822-05D1-CB8395D6E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5079C4-70F3-7659-63EF-F0513370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76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A983D-664D-334A-184E-5C288FC84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89D479-F9FE-39AB-5528-3CE2B4CF1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37D91-B30A-9058-520E-C7F5EE6A1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203202-73D0-8482-EB56-B6321750D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3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8727E7-138E-B8EB-FB77-98CBA07661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6E188D-4241-DE5C-F87E-D254CE0F0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2B6C0F-73BE-4695-F565-2E8C9C90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90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247C1-046D-66F7-244D-A11BE815B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6EA5D-6E5D-F3E9-6BB5-3CF93990D7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D83399-6A47-1205-A82D-D397665D7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BC6D9-37AA-DFDF-9E89-C08F1991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352E25-CAA8-9D7E-DA5D-B18B205DF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1251D-3C0B-06DC-E01B-5731FCA7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0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7B9C7-B3B1-1F60-6F9E-7D24EE52A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036132-AC94-B3BB-71ED-561A20621F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1EC3B5-EE5B-517E-1687-70577B73BD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5F1D50-0107-9E9D-C483-5062E2398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7DCD37-A7F2-E46D-5C7E-612D54B33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AFA248-B18A-9220-816C-07FF4EF95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41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1256F-DDEB-2B44-3114-355A0E949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DDB98-9B32-0C31-8407-D0D97CAFD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4B64E-F8A4-28C3-9C71-6258E8C2CA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B569B5-A267-42B4-8CF8-1AF6B3B1731C}" type="datetimeFigureOut">
              <a:rPr lang="en-US" smtClean="0"/>
              <a:t>3/11/2024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39F193-072B-BE36-E4EE-AE03B5F631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B0DA8-5C1C-599B-0F71-FDC5D2A67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7BB989-B095-4571-840E-859FF6621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7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5DC0CC4-51A4-BC77-33E8-8180089B12AC}"/>
              </a:ext>
            </a:extLst>
          </p:cNvPr>
          <p:cNvSpPr/>
          <p:nvPr/>
        </p:nvSpPr>
        <p:spPr>
          <a:xfrm>
            <a:off x="0" y="0"/>
            <a:ext cx="12192000" cy="448574"/>
          </a:xfrm>
          <a:prstGeom prst="rect">
            <a:avLst/>
          </a:prstGeom>
          <a:solidFill>
            <a:srgbClr val="35729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60553D-86E8-CB6B-0FFE-8A1C9E427BA4}"/>
              </a:ext>
            </a:extLst>
          </p:cNvPr>
          <p:cNvSpPr/>
          <p:nvPr/>
        </p:nvSpPr>
        <p:spPr>
          <a:xfrm>
            <a:off x="0" y="5529532"/>
            <a:ext cx="12192000" cy="1328468"/>
          </a:xfrm>
          <a:prstGeom prst="rect">
            <a:avLst/>
          </a:prstGeom>
          <a:solidFill>
            <a:srgbClr val="81625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EA0887-6514-7FB4-5BAE-321F4D5D1949}"/>
              </a:ext>
            </a:extLst>
          </p:cNvPr>
          <p:cNvSpPr txBox="1"/>
          <p:nvPr/>
        </p:nvSpPr>
        <p:spPr>
          <a:xfrm>
            <a:off x="293805" y="2301367"/>
            <a:ext cx="61506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The </a:t>
            </a:r>
            <a:r>
              <a:rPr lang="en-US" sz="2000" b="1" dirty="0"/>
              <a:t>ACVO/Epicur National Service Animal Eye Exam Event </a:t>
            </a:r>
            <a:r>
              <a:rPr lang="en-US" sz="2000" dirty="0"/>
              <a:t>is a philanthropic event that provides free ocular screening eye exams to qualified Service and Working Animals each May.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These exams are provided by those members of the American College of Veterinary Ophthalmologists who choose to participate and volunteer their time and resources.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307B28-5558-5303-1657-3DC9BD604917}"/>
              </a:ext>
            </a:extLst>
          </p:cNvPr>
          <p:cNvSpPr txBox="1"/>
          <p:nvPr/>
        </p:nvSpPr>
        <p:spPr>
          <a:xfrm>
            <a:off x="2725380" y="5769929"/>
            <a:ext cx="674123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Register: April 1</a:t>
            </a:r>
            <a:r>
              <a:rPr lang="en-US" sz="2400" baseline="300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st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– 30</a:t>
            </a:r>
            <a:r>
              <a:rPr lang="en-US" sz="2400" baseline="300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th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, 2024 | Exams: May 2024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www.ACVOEyeExam.org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60AC16-8837-E9A9-9F9F-F88E8A0E34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2019" y="887439"/>
            <a:ext cx="3994204" cy="1293730"/>
          </a:xfrm>
          <a:prstGeom prst="rect">
            <a:avLst/>
          </a:prstGeom>
        </p:spPr>
      </p:pic>
      <p:pic>
        <p:nvPicPr>
          <p:cNvPr id="9" name="Picture 8" descr="A dog lying on the floor&#10;&#10;Description automatically generated">
            <a:extLst>
              <a:ext uri="{FF2B5EF4-FFF2-40B4-BE49-F238E27FC236}">
                <a16:creationId xmlns:a16="http://schemas.microsoft.com/office/drawing/2014/main" id="{21335F3A-55D2-1574-230A-6ADB43E5B7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935" y="910609"/>
            <a:ext cx="4635260" cy="347644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9856D-4B87-18D2-DAAB-E51CC210C8F7}"/>
              </a:ext>
            </a:extLst>
          </p:cNvPr>
          <p:cNvSpPr txBox="1"/>
          <p:nvPr/>
        </p:nvSpPr>
        <p:spPr>
          <a:xfrm>
            <a:off x="730370" y="31986"/>
            <a:ext cx="1073126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chemeClr val="bg1"/>
                </a:solidFill>
                <a:effectLst>
                  <a:outerShdw blurRad="50800" dist="38100" dir="5400000" algn="t" rotWithShape="0">
                    <a:schemeClr val="tx1">
                      <a:alpha val="40000"/>
                    </a:schemeClr>
                  </a:outerShdw>
                </a:effectLst>
              </a:rPr>
              <a:t>SERVICE &amp; WORKING ANIMALS RECEIVE FREE SCREENING EYE EXAMS, MAY 2024</a:t>
            </a:r>
          </a:p>
        </p:txBody>
      </p:sp>
      <p:pic>
        <p:nvPicPr>
          <p:cNvPr id="16" name="Picture 15" descr="A black and white logo&#10;&#10;Description automatically generated">
            <a:extLst>
              <a:ext uri="{FF2B5EF4-FFF2-40B4-BE49-F238E27FC236}">
                <a16:creationId xmlns:a16="http://schemas.microsoft.com/office/drawing/2014/main" id="{7A475BCC-C80B-544D-71BE-C2E416F630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41" y="5545140"/>
            <a:ext cx="1534995" cy="1297252"/>
          </a:xfrm>
          <a:prstGeom prst="rect">
            <a:avLst/>
          </a:prstGeom>
        </p:spPr>
      </p:pic>
      <p:pic>
        <p:nvPicPr>
          <p:cNvPr id="18" name="Picture 17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FFEC090-4F60-C613-B454-798E75FE56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244" y="5974179"/>
            <a:ext cx="1760005" cy="484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892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Daniel</dc:creator>
  <cp:lastModifiedBy>Chris Daniel</cp:lastModifiedBy>
  <cp:revision>2</cp:revision>
  <dcterms:created xsi:type="dcterms:W3CDTF">2024-03-11T15:23:50Z</dcterms:created>
  <dcterms:modified xsi:type="dcterms:W3CDTF">2024-03-11T15:44:59Z</dcterms:modified>
</cp:coreProperties>
</file>